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theme/theme9.xml" ContentType="application/vnd.openxmlformats-officedocument.theme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1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2" r:id="rId5"/>
    <p:sldMasterId id="2147483670" r:id="rId6"/>
    <p:sldMasterId id="2147483658" r:id="rId7"/>
    <p:sldMasterId id="2147483672" r:id="rId8"/>
    <p:sldMasterId id="2147483664" r:id="rId9"/>
    <p:sldMasterId id="2147483674" r:id="rId10"/>
    <p:sldMasterId id="2147483676" r:id="rId11"/>
    <p:sldMasterId id="2147483698" r:id="rId12"/>
    <p:sldMasterId id="2147483700" r:id="rId13"/>
    <p:sldMasterId id="2147483708" r:id="rId14"/>
    <p:sldMasterId id="2147483712" r:id="rId15"/>
    <p:sldMasterId id="2147483716" r:id="rId16"/>
    <p:sldMasterId id="2147483719" r:id="rId17"/>
    <p:sldMasterId id="2147483723" r:id="rId18"/>
    <p:sldMasterId id="2147483738" r:id="rId19"/>
    <p:sldMasterId id="2147483741" r:id="rId20"/>
    <p:sldMasterId id="2147483746" r:id="rId21"/>
  </p:sldMasterIdLst>
  <p:notesMasterIdLst>
    <p:notesMasterId r:id="rId29"/>
  </p:notesMasterIdLst>
  <p:handoutMasterIdLst>
    <p:handoutMasterId r:id="rId30"/>
  </p:handoutMasterIdLst>
  <p:sldIdLst>
    <p:sldId id="1227" r:id="rId22"/>
    <p:sldId id="1244" r:id="rId23"/>
    <p:sldId id="1251" r:id="rId24"/>
    <p:sldId id="1252" r:id="rId25"/>
    <p:sldId id="1253" r:id="rId26"/>
    <p:sldId id="1250" r:id="rId27"/>
    <p:sldId id="1254" r:id="rId28"/>
  </p:sldIdLst>
  <p:sldSz cx="12192000" cy="6858000"/>
  <p:notesSz cx="1095375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caster, Vicki Ann (val7zv)" initials="LVA(" lastIdx="1" clrIdx="0">
    <p:extLst>
      <p:ext uri="{19B8F6BF-5375-455C-9EA6-DF929625EA0E}">
        <p15:presenceInfo xmlns:p15="http://schemas.microsoft.com/office/powerpoint/2012/main" userId="S::val7zv@virginia.edu::1848b937-7720-42a5-9891-d77f8c3cb7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6C"/>
    <a:srgbClr val="FFFFFF"/>
    <a:srgbClr val="E46C0A"/>
    <a:srgbClr val="002E6C"/>
    <a:srgbClr val="F19865"/>
    <a:srgbClr val="FFAF48"/>
    <a:srgbClr val="012F6C"/>
    <a:srgbClr val="254061"/>
    <a:srgbClr val="012F6D"/>
    <a:srgbClr val="153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7DDD8-AA37-C444-B9DC-D131E85CE50A}" v="10" dt="2022-05-30T23:46:48.141"/>
    <p1510:client id="{9D4FEA2D-8F4F-6FC9-49F7-B22C41A6DA4B}" v="27" dt="2022-05-31T12:44:07.1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3605" autoAdjust="0"/>
  </p:normalViewPr>
  <p:slideViewPr>
    <p:cSldViewPr snapToGrid="0">
      <p:cViewPr varScale="1">
        <p:scale>
          <a:sx n="102" d="100"/>
          <a:sy n="102" d="100"/>
        </p:scale>
        <p:origin x="19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8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rston, Joel (jt9sz)" userId="S::jt9sz@virginia.edu::0b817237-2e4a-4a07-ab95-9daea5bb5909" providerId="AD" clId="Web-{9D4FEA2D-8F4F-6FC9-49F7-B22C41A6DA4B}"/>
    <pc:docChg chg="modSld">
      <pc:chgData name="Thurston, Joel (jt9sz)" userId="S::jt9sz@virginia.edu::0b817237-2e4a-4a07-ab95-9daea5bb5909" providerId="AD" clId="Web-{9D4FEA2D-8F4F-6FC9-49F7-B22C41A6DA4B}" dt="2022-05-31T12:44:04.873" v="25" actId="20577"/>
      <pc:docMkLst>
        <pc:docMk/>
      </pc:docMkLst>
      <pc:sldChg chg="modSp">
        <pc:chgData name="Thurston, Joel (jt9sz)" userId="S::jt9sz@virginia.edu::0b817237-2e4a-4a07-ab95-9daea5bb5909" providerId="AD" clId="Web-{9D4FEA2D-8F4F-6FC9-49F7-B22C41A6DA4B}" dt="2022-05-31T12:44:04.873" v="25" actId="20577"/>
        <pc:sldMkLst>
          <pc:docMk/>
          <pc:sldMk cId="1832544218" sldId="1253"/>
        </pc:sldMkLst>
        <pc:spChg chg="mod">
          <ac:chgData name="Thurston, Joel (jt9sz)" userId="S::jt9sz@virginia.edu::0b817237-2e4a-4a07-ab95-9daea5bb5909" providerId="AD" clId="Web-{9D4FEA2D-8F4F-6FC9-49F7-B22C41A6DA4B}" dt="2022-05-31T12:44:04.873" v="25" actId="20577"/>
          <ac:spMkLst>
            <pc:docMk/>
            <pc:sldMk cId="1832544218" sldId="1253"/>
            <ac:spMk id="10" creationId="{00000000-0000-0000-0000-000000000000}"/>
          </ac:spMkLst>
        </pc:spChg>
      </pc:sldChg>
    </pc:docChg>
  </pc:docChgLst>
  <pc:docChgLst>
    <pc:chgData name="Shipp, Stephanie S (sss5sc)" userId="32ad11e2-6e98-46b4-87f4-a31b3ad2ebba" providerId="ADAL" clId="{67E7DDD8-AA37-C444-B9DC-D131E85CE50A}"/>
    <pc:docChg chg="undo custSel modSld">
      <pc:chgData name="Shipp, Stephanie S (sss5sc)" userId="32ad11e2-6e98-46b4-87f4-a31b3ad2ebba" providerId="ADAL" clId="{67E7DDD8-AA37-C444-B9DC-D131E85CE50A}" dt="2022-05-30T23:51:48.733" v="683" actId="20577"/>
      <pc:docMkLst>
        <pc:docMk/>
      </pc:docMkLst>
      <pc:sldChg chg="modSp mod">
        <pc:chgData name="Shipp, Stephanie S (sss5sc)" userId="32ad11e2-6e98-46b4-87f4-a31b3ad2ebba" providerId="ADAL" clId="{67E7DDD8-AA37-C444-B9DC-D131E85CE50A}" dt="2022-05-30T23:51:48.733" v="683" actId="20577"/>
        <pc:sldMkLst>
          <pc:docMk/>
          <pc:sldMk cId="2216243809" sldId="1227"/>
        </pc:sldMkLst>
        <pc:spChg chg="mod">
          <ac:chgData name="Shipp, Stephanie S (sss5sc)" userId="32ad11e2-6e98-46b4-87f4-a31b3ad2ebba" providerId="ADAL" clId="{67E7DDD8-AA37-C444-B9DC-D131E85CE50A}" dt="2022-05-30T23:51:35.431" v="682" actId="1076"/>
          <ac:spMkLst>
            <pc:docMk/>
            <pc:sldMk cId="2216243809" sldId="1227"/>
            <ac:spMk id="14" creationId="{18E233E1-EAE4-CB4F-A9C8-784FA3B298F2}"/>
          </ac:spMkLst>
        </pc:spChg>
        <pc:spChg chg="mod">
          <ac:chgData name="Shipp, Stephanie S (sss5sc)" userId="32ad11e2-6e98-46b4-87f4-a31b3ad2ebba" providerId="ADAL" clId="{67E7DDD8-AA37-C444-B9DC-D131E85CE50A}" dt="2022-05-30T23:51:48.733" v="683" actId="20577"/>
          <ac:spMkLst>
            <pc:docMk/>
            <pc:sldMk cId="2216243809" sldId="1227"/>
            <ac:spMk id="224" creationId="{00000000-0000-0000-0000-000000000000}"/>
          </ac:spMkLst>
        </pc:spChg>
      </pc:sldChg>
      <pc:sldChg chg="addSp delSp modSp mod">
        <pc:chgData name="Shipp, Stephanie S (sss5sc)" userId="32ad11e2-6e98-46b4-87f4-a31b3ad2ebba" providerId="ADAL" clId="{67E7DDD8-AA37-C444-B9DC-D131E85CE50A}" dt="2022-05-30T22:52:23.197" v="39" actId="14100"/>
        <pc:sldMkLst>
          <pc:docMk/>
          <pc:sldMk cId="2031832284" sldId="1244"/>
        </pc:sldMkLst>
        <pc:spChg chg="add del mod">
          <ac:chgData name="Shipp, Stephanie S (sss5sc)" userId="32ad11e2-6e98-46b4-87f4-a31b3ad2ebba" providerId="ADAL" clId="{67E7DDD8-AA37-C444-B9DC-D131E85CE50A}" dt="2022-05-30T22:41:16.665" v="29"/>
          <ac:spMkLst>
            <pc:docMk/>
            <pc:sldMk cId="2031832284" sldId="1244"/>
            <ac:spMk id="9" creationId="{B0686A4C-9F8D-6598-3F0A-EF56ED288C62}"/>
          </ac:spMkLst>
        </pc:spChg>
        <pc:spChg chg="mod">
          <ac:chgData name="Shipp, Stephanie S (sss5sc)" userId="32ad11e2-6e98-46b4-87f4-a31b3ad2ebba" providerId="ADAL" clId="{67E7DDD8-AA37-C444-B9DC-D131E85CE50A}" dt="2022-05-30T22:36:59.117" v="1" actId="20577"/>
          <ac:spMkLst>
            <pc:docMk/>
            <pc:sldMk cId="2031832284" sldId="1244"/>
            <ac:spMk id="10" creationId="{00000000-0000-0000-0000-000000000000}"/>
          </ac:spMkLst>
        </pc:spChg>
        <pc:spChg chg="mod">
          <ac:chgData name="Shipp, Stephanie S (sss5sc)" userId="32ad11e2-6e98-46b4-87f4-a31b3ad2ebba" providerId="ADAL" clId="{67E7DDD8-AA37-C444-B9DC-D131E85CE50A}" dt="2022-05-30T22:37:14.652" v="4" actId="1076"/>
          <ac:spMkLst>
            <pc:docMk/>
            <pc:sldMk cId="2031832284" sldId="1244"/>
            <ac:spMk id="13" creationId="{8729AEFF-976C-E840-B70D-088A3EA4AD19}"/>
          </ac:spMkLst>
        </pc:spChg>
        <pc:picChg chg="mod">
          <ac:chgData name="Shipp, Stephanie S (sss5sc)" userId="32ad11e2-6e98-46b4-87f4-a31b3ad2ebba" providerId="ADAL" clId="{67E7DDD8-AA37-C444-B9DC-D131E85CE50A}" dt="2022-05-30T22:52:15.774" v="38" actId="1076"/>
          <ac:picMkLst>
            <pc:docMk/>
            <pc:sldMk cId="2031832284" sldId="1244"/>
            <ac:picMk id="3" creationId="{00000000-0000-0000-0000-000000000000}"/>
          </ac:picMkLst>
        </pc:picChg>
        <pc:picChg chg="del">
          <ac:chgData name="Shipp, Stephanie S (sss5sc)" userId="32ad11e2-6e98-46b4-87f4-a31b3ad2ebba" providerId="ADAL" clId="{67E7DDD8-AA37-C444-B9DC-D131E85CE50A}" dt="2022-05-30T22:36:54.769" v="0" actId="478"/>
          <ac:picMkLst>
            <pc:docMk/>
            <pc:sldMk cId="2031832284" sldId="1244"/>
            <ac:picMk id="4" creationId="{00000000-0000-0000-0000-000000000000}"/>
          </ac:picMkLst>
        </pc:picChg>
        <pc:picChg chg="del mod">
          <ac:chgData name="Shipp, Stephanie S (sss5sc)" userId="32ad11e2-6e98-46b4-87f4-a31b3ad2ebba" providerId="ADAL" clId="{67E7DDD8-AA37-C444-B9DC-D131E85CE50A}" dt="2022-05-30T22:37:20.107" v="6" actId="478"/>
          <ac:picMkLst>
            <pc:docMk/>
            <pc:sldMk cId="2031832284" sldId="1244"/>
            <ac:picMk id="5" creationId="{00000000-0000-0000-0000-000000000000}"/>
          </ac:picMkLst>
        </pc:picChg>
        <pc:picChg chg="mod">
          <ac:chgData name="Shipp, Stephanie S (sss5sc)" userId="32ad11e2-6e98-46b4-87f4-a31b3ad2ebba" providerId="ADAL" clId="{67E7DDD8-AA37-C444-B9DC-D131E85CE50A}" dt="2022-05-30T22:41:28.640" v="32" actId="1076"/>
          <ac:picMkLst>
            <pc:docMk/>
            <pc:sldMk cId="2031832284" sldId="1244"/>
            <ac:picMk id="6" creationId="{00000000-0000-0000-0000-000000000000}"/>
          </ac:picMkLst>
        </pc:picChg>
        <pc:picChg chg="add mod modCrop">
          <ac:chgData name="Shipp, Stephanie S (sss5sc)" userId="32ad11e2-6e98-46b4-87f4-a31b3ad2ebba" providerId="ADAL" clId="{67E7DDD8-AA37-C444-B9DC-D131E85CE50A}" dt="2022-05-30T22:39:08.791" v="20" actId="14100"/>
          <ac:picMkLst>
            <pc:docMk/>
            <pc:sldMk cId="2031832284" sldId="1244"/>
            <ac:picMk id="8" creationId="{7E869144-EA67-4AEE-BC8A-FB885F1E5970}"/>
          </ac:picMkLst>
        </pc:picChg>
        <pc:picChg chg="add mod">
          <ac:chgData name="Shipp, Stephanie S (sss5sc)" userId="32ad11e2-6e98-46b4-87f4-a31b3ad2ebba" providerId="ADAL" clId="{67E7DDD8-AA37-C444-B9DC-D131E85CE50A}" dt="2022-05-30T22:52:23.197" v="39" actId="14100"/>
          <ac:picMkLst>
            <pc:docMk/>
            <pc:sldMk cId="2031832284" sldId="1244"/>
            <ac:picMk id="12" creationId="{77907CAB-E30F-34B9-2F9D-43ED69B9E698}"/>
          </ac:picMkLst>
        </pc:picChg>
      </pc:sldChg>
      <pc:sldChg chg="modSp mod">
        <pc:chgData name="Shipp, Stephanie S (sss5sc)" userId="32ad11e2-6e98-46b4-87f4-a31b3ad2ebba" providerId="ADAL" clId="{67E7DDD8-AA37-C444-B9DC-D131E85CE50A}" dt="2022-05-30T23:50:38.235" v="648" actId="115"/>
        <pc:sldMkLst>
          <pc:docMk/>
          <pc:sldMk cId="3676999474" sldId="1251"/>
        </pc:sldMkLst>
        <pc:spChg chg="mod">
          <ac:chgData name="Shipp, Stephanie S (sss5sc)" userId="32ad11e2-6e98-46b4-87f4-a31b3ad2ebba" providerId="ADAL" clId="{67E7DDD8-AA37-C444-B9DC-D131E85CE50A}" dt="2022-05-30T23:50:38.235" v="648" actId="115"/>
          <ac:spMkLst>
            <pc:docMk/>
            <pc:sldMk cId="3676999474" sldId="1251"/>
            <ac:spMk id="2" creationId="{00000000-0000-0000-0000-000000000000}"/>
          </ac:spMkLst>
        </pc:spChg>
      </pc:sldChg>
      <pc:sldChg chg="modSp mod">
        <pc:chgData name="Shipp, Stephanie S (sss5sc)" userId="32ad11e2-6e98-46b4-87f4-a31b3ad2ebba" providerId="ADAL" clId="{67E7DDD8-AA37-C444-B9DC-D131E85CE50A}" dt="2022-05-30T22:53:25.546" v="50" actId="20577"/>
        <pc:sldMkLst>
          <pc:docMk/>
          <pc:sldMk cId="1832544218" sldId="1253"/>
        </pc:sldMkLst>
        <pc:spChg chg="mod">
          <ac:chgData name="Shipp, Stephanie S (sss5sc)" userId="32ad11e2-6e98-46b4-87f4-a31b3ad2ebba" providerId="ADAL" clId="{67E7DDD8-AA37-C444-B9DC-D131E85CE50A}" dt="2022-05-30T22:53:25.546" v="50" actId="20577"/>
          <ac:spMkLst>
            <pc:docMk/>
            <pc:sldMk cId="1832544218" sldId="1253"/>
            <ac:spMk id="13" creationId="{8729AEFF-976C-E840-B70D-088A3EA4AD19}"/>
          </ac:spMkLst>
        </pc:spChg>
      </pc:sldChg>
      <pc:sldChg chg="addSp delSp modSp mod">
        <pc:chgData name="Shipp, Stephanie S (sss5sc)" userId="32ad11e2-6e98-46b4-87f4-a31b3ad2ebba" providerId="ADAL" clId="{67E7DDD8-AA37-C444-B9DC-D131E85CE50A}" dt="2022-05-30T23:49:54.709" v="647" actId="1076"/>
        <pc:sldMkLst>
          <pc:docMk/>
          <pc:sldMk cId="3996270963" sldId="1254"/>
        </pc:sldMkLst>
        <pc:spChg chg="mod">
          <ac:chgData name="Shipp, Stephanie S (sss5sc)" userId="32ad11e2-6e98-46b4-87f4-a31b3ad2ebba" providerId="ADAL" clId="{67E7DDD8-AA37-C444-B9DC-D131E85CE50A}" dt="2022-05-30T23:41:41.730" v="531" actId="20577"/>
          <ac:spMkLst>
            <pc:docMk/>
            <pc:sldMk cId="3996270963" sldId="1254"/>
            <ac:spMk id="2" creationId="{00000000-0000-0000-0000-000000000000}"/>
          </ac:spMkLst>
        </pc:spChg>
        <pc:spChg chg="add del mod">
          <ac:chgData name="Shipp, Stephanie S (sss5sc)" userId="32ad11e2-6e98-46b4-87f4-a31b3ad2ebba" providerId="ADAL" clId="{67E7DDD8-AA37-C444-B9DC-D131E85CE50A}" dt="2022-05-30T22:57:48.038" v="286"/>
          <ac:spMkLst>
            <pc:docMk/>
            <pc:sldMk cId="3996270963" sldId="1254"/>
            <ac:spMk id="3" creationId="{54D01B7B-1C08-3EA1-82AD-656D612E2817}"/>
          </ac:spMkLst>
        </pc:spChg>
        <pc:spChg chg="mod">
          <ac:chgData name="Shipp, Stephanie S (sss5sc)" userId="32ad11e2-6e98-46b4-87f4-a31b3ad2ebba" providerId="ADAL" clId="{67E7DDD8-AA37-C444-B9DC-D131E85CE50A}" dt="2022-05-30T22:58:03.269" v="303" actId="1035"/>
          <ac:spMkLst>
            <pc:docMk/>
            <pc:sldMk cId="3996270963" sldId="1254"/>
            <ac:spMk id="13" creationId="{8729AEFF-976C-E840-B70D-088A3EA4AD19}"/>
          </ac:spMkLst>
        </pc:spChg>
        <pc:picChg chg="del mod">
          <ac:chgData name="Shipp, Stephanie S (sss5sc)" userId="32ad11e2-6e98-46b4-87f4-a31b3ad2ebba" providerId="ADAL" clId="{67E7DDD8-AA37-C444-B9DC-D131E85CE50A}" dt="2022-05-30T23:46:06.332" v="559" actId="478"/>
          <ac:picMkLst>
            <pc:docMk/>
            <pc:sldMk cId="3996270963" sldId="1254"/>
            <ac:picMk id="4" creationId="{E3C1F71D-02D3-8846-A2C3-3CA62F5B913A}"/>
          </ac:picMkLst>
        </pc:picChg>
        <pc:picChg chg="del mod">
          <ac:chgData name="Shipp, Stephanie S (sss5sc)" userId="32ad11e2-6e98-46b4-87f4-a31b3ad2ebba" providerId="ADAL" clId="{67E7DDD8-AA37-C444-B9DC-D131E85CE50A}" dt="2022-05-30T23:46:08.165" v="560" actId="478"/>
          <ac:picMkLst>
            <pc:docMk/>
            <pc:sldMk cId="3996270963" sldId="1254"/>
            <ac:picMk id="6" creationId="{40C86A5E-EEA4-1042-BB58-A0CFB4E877A7}"/>
          </ac:picMkLst>
        </pc:picChg>
        <pc:picChg chg="add mod">
          <ac:chgData name="Shipp, Stephanie S (sss5sc)" userId="32ad11e2-6e98-46b4-87f4-a31b3ad2ebba" providerId="ADAL" clId="{67E7DDD8-AA37-C444-B9DC-D131E85CE50A}" dt="2022-05-30T23:49:44.026" v="645" actId="1035"/>
          <ac:picMkLst>
            <pc:docMk/>
            <pc:sldMk cId="3996270963" sldId="1254"/>
            <ac:picMk id="7" creationId="{92B447FE-4BBC-311E-1403-9B4243223C53}"/>
          </ac:picMkLst>
        </pc:picChg>
        <pc:picChg chg="del mod">
          <ac:chgData name="Shipp, Stephanie S (sss5sc)" userId="32ad11e2-6e98-46b4-87f4-a31b3ad2ebba" providerId="ADAL" clId="{67E7DDD8-AA37-C444-B9DC-D131E85CE50A}" dt="2022-05-30T23:46:04.881" v="558" actId="478"/>
          <ac:picMkLst>
            <pc:docMk/>
            <pc:sldMk cId="3996270963" sldId="1254"/>
            <ac:picMk id="8" creationId="{FC2BE66B-8DD7-C34C-ABFF-5189BE07FB3A}"/>
          </ac:picMkLst>
        </pc:picChg>
        <pc:picChg chg="add mod">
          <ac:chgData name="Shipp, Stephanie S (sss5sc)" userId="32ad11e2-6e98-46b4-87f4-a31b3ad2ebba" providerId="ADAL" clId="{67E7DDD8-AA37-C444-B9DC-D131E85CE50A}" dt="2022-05-30T23:40:50.150" v="521" actId="14100"/>
          <ac:picMkLst>
            <pc:docMk/>
            <pc:sldMk cId="3996270963" sldId="1254"/>
            <ac:picMk id="9" creationId="{360311C8-C642-9FC9-411D-F3EE30D4202F}"/>
          </ac:picMkLst>
        </pc:picChg>
        <pc:picChg chg="add mod">
          <ac:chgData name="Shipp, Stephanie S (sss5sc)" userId="32ad11e2-6e98-46b4-87f4-a31b3ad2ebba" providerId="ADAL" clId="{67E7DDD8-AA37-C444-B9DC-D131E85CE50A}" dt="2022-05-30T23:49:51.029" v="646" actId="1076"/>
          <ac:picMkLst>
            <pc:docMk/>
            <pc:sldMk cId="3996270963" sldId="1254"/>
            <ac:picMk id="12" creationId="{A9E527C6-63D7-3310-DA08-7E3C065E6206}"/>
          </ac:picMkLst>
        </pc:picChg>
        <pc:picChg chg="add del mod">
          <ac:chgData name="Shipp, Stephanie S (sss5sc)" userId="32ad11e2-6e98-46b4-87f4-a31b3ad2ebba" providerId="ADAL" clId="{67E7DDD8-AA37-C444-B9DC-D131E85CE50A}" dt="2022-05-30T23:47:22.633" v="576" actId="478"/>
          <ac:picMkLst>
            <pc:docMk/>
            <pc:sldMk cId="3996270963" sldId="1254"/>
            <ac:picMk id="15" creationId="{000C68B1-DA0A-1FB3-9793-9424334406BC}"/>
          </ac:picMkLst>
        </pc:picChg>
        <pc:picChg chg="add mod">
          <ac:chgData name="Shipp, Stephanie S (sss5sc)" userId="32ad11e2-6e98-46b4-87f4-a31b3ad2ebba" providerId="ADAL" clId="{67E7DDD8-AA37-C444-B9DC-D131E85CE50A}" dt="2022-05-30T23:49:54.709" v="647" actId="1076"/>
          <ac:picMkLst>
            <pc:docMk/>
            <pc:sldMk cId="3996270963" sldId="1254"/>
            <ac:picMk id="17" creationId="{A79EEFC1-D0CD-69D5-18C4-84DB93B94E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ADF0D-4E3C-824B-B4C4-0F0207B029C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CBC41-3838-4B45-8A94-E57234916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388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20459" y="0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7A0F2-2E8A-2448-9FE7-271D4943A144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8534063" y="4294188"/>
            <a:ext cx="38163501" cy="21467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9538" y="27193461"/>
            <a:ext cx="876300" cy="257622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59" y="54376986"/>
            <a:ext cx="474663" cy="2862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E8C4F-731C-F24D-9A9E-B4D5C84CE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978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884223-1D8D-DB4E-80E4-3985798CD7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68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7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87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E8C4F-731C-F24D-9A9E-B4D5C84CE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5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607897" y="1473518"/>
            <a:ext cx="6431704" cy="521938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4400" baseline="3000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XCp"/>
              </a:defRPr>
            </a:lvl1pPr>
          </a:lstStyle>
          <a:p>
            <a:pPr lvl="0"/>
            <a:r>
              <a:rPr lang="en-US"/>
              <a:t>1. Introduction Title Placed Here</a:t>
            </a:r>
          </a:p>
          <a:p>
            <a:pPr lvl="0"/>
            <a:r>
              <a:rPr lang="en-US"/>
              <a:t>2. Purpose Title Here</a:t>
            </a:r>
          </a:p>
          <a:p>
            <a:pPr lvl="0"/>
            <a:r>
              <a:rPr lang="en-US"/>
              <a:t>3. Description Title Would Go Here</a:t>
            </a:r>
          </a:p>
          <a:p>
            <a:pPr lvl="0"/>
            <a:r>
              <a:rPr lang="en-US"/>
              <a:t>4.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Etam</a:t>
            </a:r>
            <a:r>
              <a:rPr lang="en-US"/>
              <a:t> Would Go Here</a:t>
            </a:r>
          </a:p>
          <a:p>
            <a:pPr lvl="0"/>
            <a:r>
              <a:rPr lang="en-US"/>
              <a:t>5. </a:t>
            </a:r>
            <a:r>
              <a:rPr lang="en-US" err="1"/>
              <a:t>Ipsum</a:t>
            </a:r>
            <a:r>
              <a:rPr lang="en-US"/>
              <a:t> Dolor Would Go Here</a:t>
            </a:r>
          </a:p>
          <a:p>
            <a:pPr lvl="0"/>
            <a:r>
              <a:rPr lang="en-US"/>
              <a:t>6. Methodology Would Be Placed Here</a:t>
            </a:r>
          </a:p>
          <a:p>
            <a:pPr lvl="0"/>
            <a:r>
              <a:rPr lang="en-US"/>
              <a:t>7. Research Title Would Go Here</a:t>
            </a:r>
          </a:p>
          <a:p>
            <a:pPr lvl="0"/>
            <a:r>
              <a:rPr lang="en-US"/>
              <a:t>8. Findings Another Title Would Go Here</a:t>
            </a:r>
          </a:p>
        </p:txBody>
      </p:sp>
    </p:spTree>
    <p:extLst>
      <p:ext uri="{BB962C8B-B14F-4D97-AF65-F5344CB8AC3E}">
        <p14:creationId xmlns:p14="http://schemas.microsoft.com/office/powerpoint/2010/main" val="353082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5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</p:spTree>
    <p:extLst>
      <p:ext uri="{BB962C8B-B14F-4D97-AF65-F5344CB8AC3E}">
        <p14:creationId xmlns:p14="http://schemas.microsoft.com/office/powerpoint/2010/main" val="659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512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2583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236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2185434"/>
            <a:ext cx="5419628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2185434"/>
            <a:ext cx="5264149" cy="349146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440267" y="213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79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192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06426" y="2006600"/>
            <a:ext cx="4240107" cy="3886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</p:spTree>
    <p:extLst>
      <p:ext uri="{BB962C8B-B14F-4D97-AF65-F5344CB8AC3E}">
        <p14:creationId xmlns:p14="http://schemas.microsoft.com/office/powerpoint/2010/main" val="22456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63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22987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46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9999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3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77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13195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743518"/>
            <a:ext cx="11814048" cy="571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cap="all" baseline="0">
                <a:solidFill>
                  <a:schemeClr val="bg1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>
              <a:buNone/>
              <a:defRPr b="1" i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OPTIONAL PRESENTATION 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77825" y="3503864"/>
            <a:ext cx="11814175" cy="4540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</a:lstStyle>
          <a:p>
            <a:r>
              <a:rPr lang="en-US" b="1" i="0" cap="all"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rPr>
              <a:t> OPTIONAL AUTHOR NAME</a:t>
            </a:r>
          </a:p>
        </p:txBody>
      </p:sp>
    </p:spTree>
    <p:extLst>
      <p:ext uri="{BB962C8B-B14F-4D97-AF65-F5344CB8AC3E}">
        <p14:creationId xmlns:p14="http://schemas.microsoft.com/office/powerpoint/2010/main" val="1738266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4239564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187135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800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369264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rgbClr val="E46C0A"/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LONG PARAGRAPH TEMPLATE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45585" y="1817688"/>
            <a:ext cx="5419628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284386" y="1817688"/>
            <a:ext cx="5264149" cy="3567112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et,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et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6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142A-2882-934A-B898-661077B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19E91-BC9C-C149-B560-646710A0C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175D-B2D9-2947-8BCF-E687A7FE185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5927-902C-2946-A5D4-EA29A5F0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7E221-DC75-F741-A6CE-F4FCBFC4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D77B-0506-FE43-8A0C-C4BA365F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32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91315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4085" y="6460257"/>
            <a:ext cx="2844800" cy="365125"/>
          </a:xfrm>
          <a:prstGeom prst="rect">
            <a:avLst/>
          </a:prstGeom>
        </p:spPr>
        <p:txBody>
          <a:bodyPr/>
          <a:lstStyle/>
          <a:p>
            <a:fld id="{6B0A811D-F3F9-4A1F-B241-B660D2918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734783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4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7952" y="2315581"/>
            <a:ext cx="11436223" cy="1462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“A short statement or quote HERE”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952" y="4181012"/>
            <a:ext cx="11436223" cy="1837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- Optional author name here</a:t>
            </a:r>
          </a:p>
        </p:txBody>
      </p:sp>
    </p:spTree>
    <p:extLst>
      <p:ext uri="{BB962C8B-B14F-4D97-AF65-F5344CB8AC3E}">
        <p14:creationId xmlns:p14="http://schemas.microsoft.com/office/powerpoint/2010/main" val="7610611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Screen Shot 2015-12-08 at 7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902"/>
            <a:ext cx="4945311" cy="475861"/>
          </a:xfrm>
          <a:prstGeom prst="rect">
            <a:avLst/>
          </a:prstGeom>
        </p:spPr>
      </p:pic>
      <p:pic>
        <p:nvPicPr>
          <p:cNvPr id="4" name="Picture 3" descr="Screen Shot 2015-12-08 at 7.04.00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987" y="6351902"/>
            <a:ext cx="4945311" cy="4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5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5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10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3364646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3130917"/>
            <a:ext cx="11814175" cy="731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 u="heavy" baseline="0">
                <a:solidFill>
                  <a:srgbClr val="222C4B"/>
                </a:solidFill>
                <a:uFill>
                  <a:solidFill>
                    <a:srgbClr val="E47100"/>
                  </a:solidFill>
                </a:u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b="1" i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780949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61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LIST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006426" y="1689100"/>
            <a:ext cx="4240107" cy="4013200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Arial"/>
              <a:buChar char="•"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  <a:p>
            <a:pPr lvl="0"/>
            <a:r>
              <a:rPr lang="en-US"/>
              <a:t>Et Su </a:t>
            </a:r>
            <a:r>
              <a:rPr lang="en-US" err="1"/>
              <a:t>Domine</a:t>
            </a:r>
            <a:r>
              <a:rPr lang="en-US"/>
              <a:t> Antes</a:t>
            </a:r>
          </a:p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</a:t>
            </a:r>
          </a:p>
          <a:p>
            <a:pPr lvl="0"/>
            <a:r>
              <a:rPr lang="en-US" err="1"/>
              <a:t>Ishnack</a:t>
            </a:r>
            <a:r>
              <a:rPr lang="en-US"/>
              <a:t> Mansions Epson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0DFBEA-7B27-3749-950B-7DE4151A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lnSpc>
                <a:spcPct val="80000"/>
              </a:lnSpc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5707C-19E4-0943-A995-81D349022A74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mall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712022" y="839450"/>
            <a:ext cx="8767956" cy="43771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image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03294" y="5627124"/>
            <a:ext cx="2682240" cy="233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Title for image</a:t>
            </a:r>
          </a:p>
          <a:p>
            <a:pPr lvl="0"/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603294" y="5899509"/>
            <a:ext cx="8876684" cy="5256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cap="none" baseline="0">
                <a:solidFill>
                  <a:srgbClr val="222C4B"/>
                </a:solidFill>
                <a:latin typeface="ITC Franklin Gothic Std Book" charset="0"/>
                <a:ea typeface="ITC Franklin Gothic Std Book" charset="0"/>
                <a:cs typeface="ITC Franklin Gothic Std Book" charset="0"/>
              </a:defRPr>
            </a:lvl1pPr>
            <a:lvl2pPr marL="4572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2pPr>
            <a:lvl3pPr marL="9144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3pPr>
            <a:lvl4pPr marL="13716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4pPr>
            <a:lvl5pPr marL="1828800" indent="0" algn="ctr">
              <a:buNone/>
              <a:defRPr sz="3000" b="1" i="0" cap="all" baseline="0">
                <a:solidFill>
                  <a:srgbClr val="222C4B"/>
                </a:solidFill>
                <a:latin typeface="ITC Franklin Gothic Std Med" charset="0"/>
                <a:ea typeface="ITC Franklin Gothic Std Med" charset="0"/>
                <a:cs typeface="ITC Franklin Gothic Std Med" charset="0"/>
              </a:defRPr>
            </a:lvl5pPr>
          </a:lstStyle>
          <a:p>
            <a:pPr lvl="0"/>
            <a:r>
              <a:rPr lang="en-US"/>
              <a:t>Subtitle and Description for Image </a:t>
            </a:r>
          </a:p>
        </p:txBody>
      </p:sp>
    </p:spTree>
    <p:extLst>
      <p:ext uri="{BB962C8B-B14F-4D97-AF65-F5344CB8AC3E}">
        <p14:creationId xmlns:p14="http://schemas.microsoft.com/office/powerpoint/2010/main" val="2393969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53FCE9-8599-DA41-AEED-15B5184A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" y="1260721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490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14069"/>
            <a:ext cx="12192000" cy="50815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accent6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SHORT PARAGRAPH TEMPLATE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930400" y="1816100"/>
            <a:ext cx="8263467" cy="227330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potenti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et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vitae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dolor, </a:t>
            </a:r>
            <a:r>
              <a:rPr lang="en-US" err="1"/>
              <a:t>finibus</a:t>
            </a:r>
            <a:r>
              <a:rPr lang="en-US"/>
              <a:t> in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,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porta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com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cursus</a:t>
            </a:r>
            <a:r>
              <a:rPr lang="en-US"/>
              <a:t>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Quisquety</a:t>
            </a:r>
            <a:r>
              <a:rPr lang="en-US"/>
              <a:t> </a:t>
            </a:r>
            <a:r>
              <a:rPr lang="en-US" err="1"/>
              <a:t>pharetra</a:t>
            </a:r>
            <a:r>
              <a:rPr lang="en-US"/>
              <a:t> dolor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, </a:t>
            </a:r>
            <a:r>
              <a:rPr lang="en-US" err="1"/>
              <a:t>ornare</a:t>
            </a:r>
            <a:r>
              <a:rPr lang="en-US"/>
              <a:t> at </a:t>
            </a:r>
            <a:r>
              <a:rPr lang="en-US" err="1"/>
              <a:t>commodo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un semper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, </a:t>
            </a:r>
            <a:r>
              <a:rPr lang="en-US" err="1"/>
              <a:t>nunc</a:t>
            </a:r>
            <a:r>
              <a:rPr lang="en-US"/>
              <a:t> vitae dictum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libero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convallis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non ant. Lore </a:t>
            </a:r>
            <a:r>
              <a:rPr lang="en-US" err="1"/>
              <a:t>ipsum</a:t>
            </a:r>
            <a:r>
              <a:rPr lang="en-US"/>
              <a:t> </a:t>
            </a:r>
            <a:r>
              <a:rPr lang="en-US" err="1"/>
              <a:t>lunpt</a:t>
            </a:r>
            <a:r>
              <a:rPr lang="en-US"/>
              <a:t> and </a:t>
            </a:r>
            <a:r>
              <a:rPr lang="en-US" err="1"/>
              <a:t>ishlam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etus</a:t>
            </a:r>
            <a:r>
              <a:rPr lang="en-US"/>
              <a:t>.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1: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22300"/>
            <a:ext cx="12192000" cy="4572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A TABLE HERE</a:t>
            </a:r>
          </a:p>
        </p:txBody>
      </p:sp>
    </p:spTree>
    <p:extLst>
      <p:ext uri="{BB962C8B-B14F-4D97-AF65-F5344CB8AC3E}">
        <p14:creationId xmlns:p14="http://schemas.microsoft.com/office/powerpoint/2010/main" val="14895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28631-89F8-4743-8F8D-7241C0B82BD7}"/>
              </a:ext>
            </a:extLst>
          </p:cNvPr>
          <p:cNvSpPr txBox="1"/>
          <p:nvPr userDrawn="1"/>
        </p:nvSpPr>
        <p:spPr>
          <a:xfrm>
            <a:off x="10030265" y="6175717"/>
            <a:ext cx="1871003" cy="562708"/>
          </a:xfrm>
          <a:prstGeom prst="rect">
            <a:avLst/>
          </a:prstGeom>
          <a:solidFill>
            <a:srgbClr val="0D2F68"/>
          </a:solidFill>
          <a:ln>
            <a:solidFill>
              <a:srgbClr val="0D2F68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06BE33-76FB-A049-9082-7A272C455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144401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FAAE23-B945-A44D-88D8-6AA80210B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8" y="1017824"/>
            <a:ext cx="10434577" cy="442244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14D3B3-BF2F-9F4F-BB1A-90A09B1CB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3037"/>
            <a:ext cx="5384800" cy="4525963"/>
          </a:xfrm>
        </p:spPr>
        <p:txBody>
          <a:bodyPr/>
          <a:lstStyle>
            <a:lvl1pPr>
              <a:defRPr sz="32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  <a:lvl2pPr>
              <a:defRPr sz="28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2pPr>
            <a:lvl3pPr>
              <a:defRPr sz="24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3pPr>
            <a:lvl4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4pPr>
            <a:lvl5pPr>
              <a:defRPr sz="2000"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722480-E2DF-D84C-AFD3-6FEAD59F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252389"/>
            <a:ext cx="10972800" cy="1143000"/>
          </a:xfrm>
        </p:spPr>
        <p:txBody>
          <a:bodyPr/>
          <a:lstStyle>
            <a:lvl1pPr algn="ctr">
              <a:defRPr sz="4400" b="1">
                <a:solidFill>
                  <a:srgbClr val="E46C0A"/>
                </a:solidFill>
                <a:latin typeface="ITC Franklin Gothic Std Book" panose="020B0504030503020204" pitchFamily="34" charset="0"/>
                <a:cs typeface="ITC Franklin Gothic Std Book" panose="020B05040305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998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185333" y="660400"/>
            <a:ext cx="9939867" cy="49657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aseline="0"/>
            </a:lvl1pPr>
          </a:lstStyle>
          <a:p>
            <a:r>
              <a:rPr lang="en-US"/>
              <a:t>Drag/Insert Image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4" y="5786967"/>
            <a:ext cx="6468533" cy="40216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TITLE FOR IMAGE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6189127"/>
            <a:ext cx="9939867" cy="3556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aseline="0">
                <a:solidFill>
                  <a:schemeClr val="tx2">
                    <a:lumMod val="75000"/>
                  </a:schemeClr>
                </a:solidFill>
                <a:latin typeface="ITC Franklin Gothic Std Bk Cp"/>
              </a:defRPr>
            </a:lvl1pPr>
          </a:lstStyle>
          <a:p>
            <a:pPr lvl="0"/>
            <a:r>
              <a:rPr lang="en-US"/>
              <a:t>Subtitle And Description For Image Here</a:t>
            </a:r>
          </a:p>
        </p:txBody>
      </p:sp>
    </p:spTree>
    <p:extLst>
      <p:ext uri="{BB962C8B-B14F-4D97-AF65-F5344CB8AC3E}">
        <p14:creationId xmlns:p14="http://schemas.microsoft.com/office/powerpoint/2010/main" val="23402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.png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emf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s_orange.jpg"/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37" y="329676"/>
            <a:ext cx="3711689" cy="21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8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82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12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9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rot="5400000">
            <a:off x="5905928" y="-5525784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1811856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5905928" y="952072"/>
            <a:ext cx="380144" cy="11431712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44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44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ushedge_solid_blue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UVA_Primary_white.eps">
            <a:extLst>
              <a:ext uri="{FF2B5EF4-FFF2-40B4-BE49-F238E27FC236}">
                <a16:creationId xmlns:a16="http://schemas.microsoft.com/office/drawing/2014/main" id="{14E66DA3-969A-1E4A-9C04-CB30DE4BFD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180" y="6224048"/>
            <a:ext cx="1645920" cy="4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53" r:id="rId2"/>
    <p:sldLayoutId id="2147483654" r:id="rId3"/>
    <p:sldLayoutId id="2147483656" r:id="rId4"/>
    <p:sldLayoutId id="2147483657" r:id="rId5"/>
    <p:sldLayoutId id="2147483693" r:id="rId6"/>
    <p:sldLayoutId id="2147483692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brushedge_solid_blue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" y="5194968"/>
            <a:ext cx="12192000" cy="1676400"/>
          </a:xfrm>
          <a:prstGeom prst="rect">
            <a:avLst/>
          </a:prstGeom>
        </p:spPr>
      </p:pic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19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6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9" r:id="rId2"/>
    <p:sldLayoutId id="2147483660" r:id="rId3"/>
    <p:sldLayoutId id="2147483662" r:id="rId4"/>
    <p:sldLayoutId id="2147483663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sp>
        <p:nvSpPr>
          <p:cNvPr id="8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029" y="6324412"/>
            <a:ext cx="1804172" cy="3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6"/>
          <p:cNvSpPr/>
          <p:nvPr userDrawn="1"/>
        </p:nvSpPr>
        <p:spPr>
          <a:xfrm>
            <a:off x="2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UVA_Primary_white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1" y="277922"/>
            <a:ext cx="1877883" cy="34719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085" y="646025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bg1"/>
                </a:solidFill>
                <a:latin typeface="ITC Franklin Gothic Std Bk XCp"/>
              </a:defRPr>
            </a:lvl1pPr>
          </a:lstStyle>
          <a:p>
            <a:fld id="{0F418C06-167A-E646-9EF6-18275B625F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9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5" r:id="rId2"/>
    <p:sldLayoutId id="2147483666" r:id="rId3"/>
    <p:sldLayoutId id="2147483668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nds.png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" y="0"/>
            <a:ext cx="12207161" cy="7569200"/>
          </a:xfrm>
          <a:prstGeom prst="rect">
            <a:avLst/>
          </a:prstGeom>
        </p:spPr>
      </p:pic>
      <p:pic>
        <p:nvPicPr>
          <p:cNvPr id="8" name="Picture 7" descr="grounds.png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9"/>
          <a:stretch/>
        </p:blipFill>
        <p:spPr>
          <a:xfrm>
            <a:off x="-19614" y="457200"/>
            <a:ext cx="12211615" cy="6974051"/>
          </a:xfrm>
          <a:prstGeom prst="rect">
            <a:avLst/>
          </a:prstGeom>
        </p:spPr>
      </p:pic>
      <p:sp>
        <p:nvSpPr>
          <p:cNvPr id="9" name="Rectangle 3"/>
          <p:cNvSpPr/>
          <p:nvPr userDrawn="1"/>
        </p:nvSpPr>
        <p:spPr>
          <a:xfrm>
            <a:off x="-19614" y="5978148"/>
            <a:ext cx="12226775" cy="936363"/>
          </a:xfrm>
          <a:custGeom>
            <a:avLst/>
            <a:gdLst>
              <a:gd name="connsiteX0" fmla="*/ 0 w 9144000"/>
              <a:gd name="connsiteY0" fmla="*/ 0 h 854363"/>
              <a:gd name="connsiteX1" fmla="*/ 9144000 w 9144000"/>
              <a:gd name="connsiteY1" fmla="*/ 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82100"/>
              <a:gd name="connsiteY0" fmla="*/ 0 h 854363"/>
              <a:gd name="connsiteX1" fmla="*/ 9182100 w 9182100"/>
              <a:gd name="connsiteY1" fmla="*/ 342900 h 854363"/>
              <a:gd name="connsiteX2" fmla="*/ 9144000 w 9182100"/>
              <a:gd name="connsiteY2" fmla="*/ 854363 h 854363"/>
              <a:gd name="connsiteX3" fmla="*/ 0 w 9182100"/>
              <a:gd name="connsiteY3" fmla="*/ 854363 h 854363"/>
              <a:gd name="connsiteX4" fmla="*/ 0 w 9182100"/>
              <a:gd name="connsiteY4" fmla="*/ 0 h 854363"/>
              <a:gd name="connsiteX0" fmla="*/ 0 w 9144000"/>
              <a:gd name="connsiteY0" fmla="*/ 0 h 854363"/>
              <a:gd name="connsiteX1" fmla="*/ 9104113 w 9144000"/>
              <a:gd name="connsiteY1" fmla="*/ 342900 h 854363"/>
              <a:gd name="connsiteX2" fmla="*/ 9144000 w 9144000"/>
              <a:gd name="connsiteY2" fmla="*/ 854363 h 854363"/>
              <a:gd name="connsiteX3" fmla="*/ 0 w 9144000"/>
              <a:gd name="connsiteY3" fmla="*/ 854363 h 854363"/>
              <a:gd name="connsiteX4" fmla="*/ 0 w 9144000"/>
              <a:gd name="connsiteY4" fmla="*/ 0 h 854363"/>
              <a:gd name="connsiteX0" fmla="*/ 0 w 9148677"/>
              <a:gd name="connsiteY0" fmla="*/ 0 h 854363"/>
              <a:gd name="connsiteX1" fmla="*/ 9148677 w 9148677"/>
              <a:gd name="connsiteY1" fmla="*/ 220361 h 854363"/>
              <a:gd name="connsiteX2" fmla="*/ 9144000 w 9148677"/>
              <a:gd name="connsiteY2" fmla="*/ 854363 h 854363"/>
              <a:gd name="connsiteX3" fmla="*/ 0 w 9148677"/>
              <a:gd name="connsiteY3" fmla="*/ 854363 h 854363"/>
              <a:gd name="connsiteX4" fmla="*/ 0 w 9148677"/>
              <a:gd name="connsiteY4" fmla="*/ 0 h 854363"/>
              <a:gd name="connsiteX0" fmla="*/ 0 w 9155141"/>
              <a:gd name="connsiteY0" fmla="*/ 0 h 887783"/>
              <a:gd name="connsiteX1" fmla="*/ 9148677 w 9155141"/>
              <a:gd name="connsiteY1" fmla="*/ 220361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0 w 9155141"/>
              <a:gd name="connsiteY0" fmla="*/ 0 h 887783"/>
              <a:gd name="connsiteX1" fmla="*/ 9148677 w 9155141"/>
              <a:gd name="connsiteY1" fmla="*/ 26126 h 887783"/>
              <a:gd name="connsiteX2" fmla="*/ 9155141 w 9155141"/>
              <a:gd name="connsiteY2" fmla="*/ 887783 h 887783"/>
              <a:gd name="connsiteX3" fmla="*/ 0 w 9155141"/>
              <a:gd name="connsiteY3" fmla="*/ 854363 h 887783"/>
              <a:gd name="connsiteX4" fmla="*/ 0 w 9155141"/>
              <a:gd name="connsiteY4" fmla="*/ 0 h 887783"/>
              <a:gd name="connsiteX0" fmla="*/ 29883 w 9155141"/>
              <a:gd name="connsiteY0" fmla="*/ 257757 h 861657"/>
              <a:gd name="connsiteX1" fmla="*/ 9148677 w 9155141"/>
              <a:gd name="connsiteY1" fmla="*/ 0 h 861657"/>
              <a:gd name="connsiteX2" fmla="*/ 9155141 w 9155141"/>
              <a:gd name="connsiteY2" fmla="*/ 861657 h 861657"/>
              <a:gd name="connsiteX3" fmla="*/ 0 w 9155141"/>
              <a:gd name="connsiteY3" fmla="*/ 828237 h 861657"/>
              <a:gd name="connsiteX4" fmla="*/ 29883 w 9155141"/>
              <a:gd name="connsiteY4" fmla="*/ 257757 h 861657"/>
              <a:gd name="connsiteX0" fmla="*/ 29883 w 9155141"/>
              <a:gd name="connsiteY0" fmla="*/ 332463 h 936363"/>
              <a:gd name="connsiteX1" fmla="*/ 9148677 w 9155141"/>
              <a:gd name="connsiteY1" fmla="*/ 0 h 936363"/>
              <a:gd name="connsiteX2" fmla="*/ 9155141 w 9155141"/>
              <a:gd name="connsiteY2" fmla="*/ 936363 h 936363"/>
              <a:gd name="connsiteX3" fmla="*/ 0 w 9155141"/>
              <a:gd name="connsiteY3" fmla="*/ 902943 h 936363"/>
              <a:gd name="connsiteX4" fmla="*/ 29883 w 9155141"/>
              <a:gd name="connsiteY4" fmla="*/ 332463 h 936363"/>
              <a:gd name="connsiteX0" fmla="*/ 0 w 9170081"/>
              <a:gd name="connsiteY0" fmla="*/ 2726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272698 h 936363"/>
              <a:gd name="connsiteX0" fmla="*/ 0 w 9170081"/>
              <a:gd name="connsiteY0" fmla="*/ 374298 h 936363"/>
              <a:gd name="connsiteX1" fmla="*/ 9163617 w 9170081"/>
              <a:gd name="connsiteY1" fmla="*/ 0 h 936363"/>
              <a:gd name="connsiteX2" fmla="*/ 9170081 w 9170081"/>
              <a:gd name="connsiteY2" fmla="*/ 936363 h 936363"/>
              <a:gd name="connsiteX3" fmla="*/ 14940 w 9170081"/>
              <a:gd name="connsiteY3" fmla="*/ 902943 h 936363"/>
              <a:gd name="connsiteX4" fmla="*/ 0 w 9170081"/>
              <a:gd name="connsiteY4" fmla="*/ 374298 h 93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081" h="936363">
                <a:moveTo>
                  <a:pt x="0" y="374298"/>
                </a:moveTo>
                <a:lnTo>
                  <a:pt x="9163617" y="0"/>
                </a:lnTo>
                <a:cubicBezTo>
                  <a:pt x="9165772" y="222474"/>
                  <a:pt x="9167926" y="713889"/>
                  <a:pt x="9170081" y="936363"/>
                </a:cubicBezTo>
                <a:lnTo>
                  <a:pt x="14940" y="902943"/>
                </a:lnTo>
                <a:lnTo>
                  <a:pt x="0" y="374298"/>
                </a:ln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6"/>
          <p:cNvSpPr/>
          <p:nvPr userDrawn="1"/>
        </p:nvSpPr>
        <p:spPr>
          <a:xfrm>
            <a:off x="-3507" y="1"/>
            <a:ext cx="12193733" cy="996305"/>
          </a:xfrm>
          <a:custGeom>
            <a:avLst/>
            <a:gdLst>
              <a:gd name="connsiteX0" fmla="*/ 0 w 9144000"/>
              <a:gd name="connsiteY0" fmla="*/ 0 h 727363"/>
              <a:gd name="connsiteX1" fmla="*/ 9144000 w 9144000"/>
              <a:gd name="connsiteY1" fmla="*/ 0 h 727363"/>
              <a:gd name="connsiteX2" fmla="*/ 9144000 w 9144000"/>
              <a:gd name="connsiteY2" fmla="*/ 727363 h 727363"/>
              <a:gd name="connsiteX3" fmla="*/ 0 w 9144000"/>
              <a:gd name="connsiteY3" fmla="*/ 727363 h 727363"/>
              <a:gd name="connsiteX4" fmla="*/ 0 w 9144000"/>
              <a:gd name="connsiteY4" fmla="*/ 0 h 727363"/>
              <a:gd name="connsiteX0" fmla="*/ 0 w 9155759"/>
              <a:gd name="connsiteY0" fmla="*/ 0 h 927253"/>
              <a:gd name="connsiteX1" fmla="*/ 9144000 w 9155759"/>
              <a:gd name="connsiteY1" fmla="*/ 0 h 927253"/>
              <a:gd name="connsiteX2" fmla="*/ 9155759 w 9155759"/>
              <a:gd name="connsiteY2" fmla="*/ 927253 h 927253"/>
              <a:gd name="connsiteX3" fmla="*/ 0 w 9155759"/>
              <a:gd name="connsiteY3" fmla="*/ 727363 h 927253"/>
              <a:gd name="connsiteX4" fmla="*/ 0 w 9155759"/>
              <a:gd name="connsiteY4" fmla="*/ 0 h 927253"/>
              <a:gd name="connsiteX0" fmla="*/ 0 w 9155759"/>
              <a:gd name="connsiteY0" fmla="*/ 0 h 936540"/>
              <a:gd name="connsiteX1" fmla="*/ 9144000 w 9155759"/>
              <a:gd name="connsiteY1" fmla="*/ 0 h 936540"/>
              <a:gd name="connsiteX2" fmla="*/ 9155759 w 9155759"/>
              <a:gd name="connsiteY2" fmla="*/ 927253 h 936540"/>
              <a:gd name="connsiteX3" fmla="*/ 29883 w 9155759"/>
              <a:gd name="connsiteY3" fmla="*/ 936540 h 936540"/>
              <a:gd name="connsiteX4" fmla="*/ 0 w 9155759"/>
              <a:gd name="connsiteY4" fmla="*/ 0 h 936540"/>
              <a:gd name="connsiteX0" fmla="*/ 0 w 9170700"/>
              <a:gd name="connsiteY0" fmla="*/ 0 h 936540"/>
              <a:gd name="connsiteX1" fmla="*/ 9144000 w 9170700"/>
              <a:gd name="connsiteY1" fmla="*/ 0 h 936540"/>
              <a:gd name="connsiteX2" fmla="*/ 9170700 w 9170700"/>
              <a:gd name="connsiteY2" fmla="*/ 747959 h 936540"/>
              <a:gd name="connsiteX3" fmla="*/ 29883 w 9170700"/>
              <a:gd name="connsiteY3" fmla="*/ 936540 h 936540"/>
              <a:gd name="connsiteX4" fmla="*/ 0 w 9170700"/>
              <a:gd name="connsiteY4" fmla="*/ 0 h 936540"/>
              <a:gd name="connsiteX0" fmla="*/ 44823 w 9215523"/>
              <a:gd name="connsiteY0" fmla="*/ 0 h 1041128"/>
              <a:gd name="connsiteX1" fmla="*/ 9188823 w 9215523"/>
              <a:gd name="connsiteY1" fmla="*/ 0 h 1041128"/>
              <a:gd name="connsiteX2" fmla="*/ 9215523 w 9215523"/>
              <a:gd name="connsiteY2" fmla="*/ 747959 h 1041128"/>
              <a:gd name="connsiteX3" fmla="*/ 0 w 9215523"/>
              <a:gd name="connsiteY3" fmla="*/ 1041128 h 1041128"/>
              <a:gd name="connsiteX4" fmla="*/ 44823 w 9215523"/>
              <a:gd name="connsiteY4" fmla="*/ 0 h 1041128"/>
              <a:gd name="connsiteX0" fmla="*/ 0 w 9170700"/>
              <a:gd name="connsiteY0" fmla="*/ 0 h 921599"/>
              <a:gd name="connsiteX1" fmla="*/ 9144000 w 9170700"/>
              <a:gd name="connsiteY1" fmla="*/ 0 h 921599"/>
              <a:gd name="connsiteX2" fmla="*/ 9170700 w 9170700"/>
              <a:gd name="connsiteY2" fmla="*/ 747959 h 921599"/>
              <a:gd name="connsiteX3" fmla="*/ 14942 w 9170700"/>
              <a:gd name="connsiteY3" fmla="*/ 921599 h 921599"/>
              <a:gd name="connsiteX4" fmla="*/ 0 w 9170700"/>
              <a:gd name="connsiteY4" fmla="*/ 0 h 921599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74795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891717"/>
              <a:gd name="connsiteX1" fmla="*/ 9144000 w 9170700"/>
              <a:gd name="connsiteY1" fmla="*/ 0 h 891717"/>
              <a:gd name="connsiteX2" fmla="*/ 9170700 w 9170700"/>
              <a:gd name="connsiteY2" fmla="*/ 628429 h 891717"/>
              <a:gd name="connsiteX3" fmla="*/ 1 w 9170700"/>
              <a:gd name="connsiteY3" fmla="*/ 891717 h 891717"/>
              <a:gd name="connsiteX4" fmla="*/ 0 w 9170700"/>
              <a:gd name="connsiteY4" fmla="*/ 0 h 891717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628429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70700"/>
              <a:gd name="connsiteY0" fmla="*/ 0 h 996305"/>
              <a:gd name="connsiteX1" fmla="*/ 9144000 w 9170700"/>
              <a:gd name="connsiteY1" fmla="*/ 0 h 996305"/>
              <a:gd name="connsiteX2" fmla="*/ 9170700 w 9170700"/>
              <a:gd name="connsiteY2" fmla="*/ 553724 h 996305"/>
              <a:gd name="connsiteX3" fmla="*/ 1 w 9170700"/>
              <a:gd name="connsiteY3" fmla="*/ 996305 h 996305"/>
              <a:gd name="connsiteX4" fmla="*/ 0 w 9170700"/>
              <a:gd name="connsiteY4" fmla="*/ 0 h 996305"/>
              <a:gd name="connsiteX0" fmla="*/ 0 w 9144000"/>
              <a:gd name="connsiteY0" fmla="*/ 0 h 996305"/>
              <a:gd name="connsiteX1" fmla="*/ 9144000 w 9144000"/>
              <a:gd name="connsiteY1" fmla="*/ 0 h 996305"/>
              <a:gd name="connsiteX2" fmla="*/ 9132600 w 9144000"/>
              <a:gd name="connsiteY2" fmla="*/ 566424 h 996305"/>
              <a:gd name="connsiteX3" fmla="*/ 1 w 9144000"/>
              <a:gd name="connsiteY3" fmla="*/ 996305 h 996305"/>
              <a:gd name="connsiteX4" fmla="*/ 0 w 9144000"/>
              <a:gd name="connsiteY4" fmla="*/ 0 h 996305"/>
              <a:gd name="connsiteX0" fmla="*/ 0 w 9145300"/>
              <a:gd name="connsiteY0" fmla="*/ 0 h 996305"/>
              <a:gd name="connsiteX1" fmla="*/ 9144000 w 9145300"/>
              <a:gd name="connsiteY1" fmla="*/ 0 h 996305"/>
              <a:gd name="connsiteX2" fmla="*/ 9145300 w 9145300"/>
              <a:gd name="connsiteY2" fmla="*/ 566424 h 996305"/>
              <a:gd name="connsiteX3" fmla="*/ 1 w 9145300"/>
              <a:gd name="connsiteY3" fmla="*/ 996305 h 996305"/>
              <a:gd name="connsiteX4" fmla="*/ 0 w 9145300"/>
              <a:gd name="connsiteY4" fmla="*/ 0 h 99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5300" h="996305">
                <a:moveTo>
                  <a:pt x="0" y="0"/>
                </a:moveTo>
                <a:lnTo>
                  <a:pt x="9144000" y="0"/>
                </a:lnTo>
                <a:cubicBezTo>
                  <a:pt x="9144433" y="188808"/>
                  <a:pt x="9144867" y="377616"/>
                  <a:pt x="9145300" y="566424"/>
                </a:cubicBezTo>
                <a:lnTo>
                  <a:pt x="1" y="996305"/>
                </a:lnTo>
                <a:cubicBezTo>
                  <a:pt x="1" y="699066"/>
                  <a:pt x="0" y="297239"/>
                  <a:pt x="0" y="0"/>
                </a:cubicBezTo>
                <a:close/>
              </a:path>
            </a:pathLst>
          </a:custGeom>
          <a:solidFill>
            <a:srgbClr val="012158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 descr="UVA_Primary_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67" y="277922"/>
            <a:ext cx="1877883" cy="3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hqprint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30000" t="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53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7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80144" cy="6858000"/>
          </a:xfrm>
          <a:prstGeom prst="rect">
            <a:avLst/>
          </a:prstGeom>
          <a:solidFill>
            <a:srgbClr val="E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0"/>
            <a:ext cx="1727200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82669" y="5126805"/>
            <a:ext cx="1603756" cy="10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95270E-8C3F-CC40-A6E0-900918F530D2}"/>
              </a:ext>
            </a:extLst>
          </p:cNvPr>
          <p:cNvSpPr/>
          <p:nvPr/>
        </p:nvSpPr>
        <p:spPr>
          <a:xfrm>
            <a:off x="5967600" y="3213557"/>
            <a:ext cx="25680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webkit-standard"/>
                <a:ea typeface="+mn-ea"/>
                <a:cs typeface="+mn-cs"/>
                <a:sym typeface="Helvetica Light"/>
              </a:rPr>
              <a:t> 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E1BB6-F7A1-DA4A-A519-FFFF508ED808}"/>
              </a:ext>
            </a:extLst>
          </p:cNvPr>
          <p:cNvSpPr/>
          <p:nvPr/>
        </p:nvSpPr>
        <p:spPr>
          <a:xfrm>
            <a:off x="5047861" y="4949344"/>
            <a:ext cx="2640563" cy="1507439"/>
          </a:xfrm>
          <a:prstGeom prst="rect">
            <a:avLst/>
          </a:prstGeom>
          <a:solidFill>
            <a:srgbClr val="222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PRESENTATION TITLE HERE"/>
          <p:cNvSpPr txBox="1">
            <a:spLocks noGrp="1"/>
          </p:cNvSpPr>
          <p:nvPr>
            <p:ph type="body" sz="quarter" idx="11"/>
          </p:nvPr>
        </p:nvSpPr>
        <p:spPr>
          <a:xfrm>
            <a:off x="1641232" y="1735613"/>
            <a:ext cx="9293182" cy="2460606"/>
          </a:xfrm>
          <a:prstGeom prst="rect">
            <a:avLst/>
          </a:prstGeom>
        </p:spPr>
        <p:txBody>
          <a:bodyPr/>
          <a:lstStyle/>
          <a:p>
            <a:pPr>
              <a:defRPr sz="8800"/>
            </a:pPr>
            <a:r>
              <a:rPr lang="en-US" sz="4800" cap="none" dirty="0">
                <a:latin typeface="ITC Franklin Gothic Std Book" panose="020B0504030503020204" pitchFamily="34" charset="0"/>
              </a:rPr>
              <a:t>R&amp;D Text Corpora Filtering </a:t>
            </a:r>
          </a:p>
          <a:p>
            <a:pPr>
              <a:defRPr sz="8800"/>
            </a:pPr>
            <a:r>
              <a:rPr lang="en-US" sz="4800" cap="none" dirty="0">
                <a:latin typeface="ITC Franklin Gothic Std Book" panose="020B0504030503020204" pitchFamily="34" charset="0"/>
              </a:rPr>
              <a:t>and Data Mining: </a:t>
            </a:r>
          </a:p>
          <a:p>
            <a:pPr>
              <a:defRPr sz="8800"/>
            </a:pPr>
            <a:r>
              <a:rPr lang="en-US" sz="4800" cap="none" dirty="0">
                <a:latin typeface="ITC Franklin Gothic Std Book" panose="020B0504030503020204" pitchFamily="34" charset="0"/>
              </a:rPr>
              <a:t>Case Study on Digitalization</a:t>
            </a:r>
          </a:p>
          <a:p>
            <a:pPr>
              <a:defRPr sz="8800"/>
            </a:pPr>
            <a:endParaRPr lang="en-US" sz="4800" cap="none" dirty="0">
              <a:latin typeface="ITC Franklin Gothic Std Book" panose="020B0504030503020204" pitchFamily="34" charset="0"/>
            </a:endParaRPr>
          </a:p>
          <a:p>
            <a:pPr>
              <a:defRPr sz="8800"/>
            </a:pPr>
            <a:r>
              <a:rPr lang="en-US" sz="3200" cap="none" dirty="0">
                <a:latin typeface="ITC Franklin Gothic Std Book" panose="020B0504030503020204" pitchFamily="34" charset="0"/>
              </a:rPr>
              <a:t>Data Science for the Public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0CF21-5B3B-A249-B61E-C5DF8A50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71" y="5968292"/>
            <a:ext cx="2640563" cy="560667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8E233E1-EAE4-CB4F-A9C8-784FA3B298F2}"/>
              </a:ext>
            </a:extLst>
          </p:cNvPr>
          <p:cNvSpPr txBox="1">
            <a:spLocks/>
          </p:cNvSpPr>
          <p:nvPr/>
        </p:nvSpPr>
        <p:spPr>
          <a:xfrm>
            <a:off x="272142" y="4452884"/>
            <a:ext cx="12192000" cy="419581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ITC Franklin Gothic Std Book"/>
              </a:rPr>
              <a:t>31 May 2022</a:t>
            </a:r>
          </a:p>
        </p:txBody>
      </p:sp>
    </p:spTree>
    <p:extLst>
      <p:ext uri="{BB962C8B-B14F-4D97-AF65-F5344CB8AC3E}">
        <p14:creationId xmlns:p14="http://schemas.microsoft.com/office/powerpoint/2010/main" val="221624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29AEFF-976C-E840-B70D-088A3EA4AD19}"/>
              </a:ext>
            </a:extLst>
          </p:cNvPr>
          <p:cNvSpPr txBox="1"/>
          <p:nvPr/>
        </p:nvSpPr>
        <p:spPr>
          <a:xfrm>
            <a:off x="191530" y="47526"/>
            <a:ext cx="11808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306C"/>
                </a:solidFill>
                <a:latin typeface="ITC Franklin Gothic Std Book" panose="020B0504030503020204" pitchFamily="34" charset="0"/>
              </a:rPr>
              <a:t>Team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838200" y="1367472"/>
            <a:ext cx="10913988" cy="5179633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SDAD: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Kathryn, applied math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Leonel, Postdoc researcher	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Joel, social psychology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Stephanie, Deputy Division Director, economics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Sponsor: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The National Center for Science and Engineering Statistics (NCSES),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Research &amp; Development Statistics Program</a:t>
            </a:r>
          </a:p>
          <a:p>
            <a:pPr marL="0" indent="0">
              <a:buNone/>
            </a:pPr>
            <a:endParaRPr lang="en-US" sz="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John Jankowski, Program Director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Audrey </a:t>
            </a:r>
            <a:r>
              <a:rPr lang="en-US" dirty="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Kindlon</a:t>
            </a:r>
            <a:r>
              <a:rPr lang="en-US" dirty="0">
                <a:solidFill>
                  <a:srgbClr val="002060"/>
                </a:solidFill>
                <a:latin typeface="ITC Franklin Gothic Std Book" panose="020B0504030503020204" pitchFamily="34" charset="0"/>
              </a:rPr>
              <a:t>, Survey Statistician</a:t>
            </a:r>
          </a:p>
          <a:p>
            <a:pPr marL="0" indent="0">
              <a:buFont typeface="Arial"/>
              <a:buNone/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572" y="5136015"/>
            <a:ext cx="2051412" cy="1167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14" y="1044566"/>
            <a:ext cx="1013343" cy="1370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223" y="2690194"/>
            <a:ext cx="1046606" cy="1370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69144-EA67-4AEE-BC8A-FB885F1E59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39"/>
          <a:stretch/>
        </p:blipFill>
        <p:spPr>
          <a:xfrm>
            <a:off x="9490671" y="988881"/>
            <a:ext cx="1160885" cy="1370376"/>
          </a:xfrm>
          <a:prstGeom prst="rect">
            <a:avLst/>
          </a:prstGeom>
        </p:spPr>
      </p:pic>
      <p:pic>
        <p:nvPicPr>
          <p:cNvPr id="12" name="Picture 11" descr="A picture containing person, suit, posing&#10;&#10;Description automatically generated">
            <a:extLst>
              <a:ext uri="{FF2B5EF4-FFF2-40B4-BE49-F238E27FC236}">
                <a16:creationId xmlns:a16="http://schemas.microsoft.com/office/drawing/2014/main" id="{77907CAB-E30F-34B9-2F9D-43ED69B9E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384" y="2690195"/>
            <a:ext cx="1191595" cy="14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0873668-FD04-4192-912A-F98D8FF4DC67}"/>
              </a:ext>
            </a:extLst>
          </p:cNvPr>
          <p:cNvSpPr txBox="1">
            <a:spLocks/>
          </p:cNvSpPr>
          <p:nvPr/>
        </p:nvSpPr>
        <p:spPr>
          <a:xfrm>
            <a:off x="1427019" y="595272"/>
            <a:ext cx="9765216" cy="915029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>
                <a:solidFill>
                  <a:srgbClr val="00306C"/>
                </a:solidFill>
                <a:latin typeface="ITC Franklin Gothic Std Book"/>
              </a:rPr>
              <a:t>Project Introduction</a:t>
            </a:r>
            <a:endParaRPr lang="en-US" sz="4400" b="1">
              <a:solidFill>
                <a:srgbClr val="00306C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buNone/>
            </a:pPr>
            <a:endParaRPr lang="en-US" sz="4400" b="1">
              <a:solidFill>
                <a:srgbClr val="00306C"/>
              </a:solidFill>
              <a:latin typeface="ITC Franklin Gothic Std Book"/>
            </a:endParaRPr>
          </a:p>
          <a:p>
            <a:pPr marL="0" indent="0" algn="ctr">
              <a:buNone/>
            </a:pPr>
            <a:endParaRPr lang="en-US" sz="4400" b="1">
              <a:solidFill>
                <a:srgbClr val="00306C"/>
              </a:solidFill>
              <a:latin typeface="ITC Franklin Gothic Std Book"/>
            </a:endParaRPr>
          </a:p>
          <a:p>
            <a:pPr marL="0" indent="0">
              <a:buNone/>
            </a:pPr>
            <a:endParaRPr lang="en-US"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endParaRPr lang="en-US">
              <a:latin typeface="ITC Franklin Gothic Std Book" panose="020B05040305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1270" y="1406184"/>
            <a:ext cx="108120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Data Source: Grant abstracts contained in Federal </a:t>
            </a:r>
            <a:r>
              <a:rPr lang="en-US" sz="240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RePORTER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, 2008-2019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We already have a cleaned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~700,000 abstracts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457200" indent="-457200">
              <a:buAutoNum type="arabicParenR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RQ: How can we characterize the R&amp;D </a:t>
            </a:r>
            <a:r>
              <a:rPr lang="en-US" sz="2400" b="1">
                <a:solidFill>
                  <a:srgbClr val="002060"/>
                </a:solidFill>
                <a:latin typeface="ITC Franklin Gothic Std Book" panose="020B0504030503020204" pitchFamily="34" charset="0"/>
              </a:rPr>
              <a:t>digitalization 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research area that the funding supported? What are trends in the </a:t>
            </a:r>
            <a:r>
              <a:rPr lang="en-US" sz="2400" b="1">
                <a:solidFill>
                  <a:srgbClr val="002060"/>
                </a:solidFill>
                <a:latin typeface="ITC Franklin Gothic Std Book" panose="020B0504030503020204" pitchFamily="34" charset="0"/>
              </a:rPr>
              <a:t>digitalization 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research area?</a:t>
            </a:r>
          </a:p>
          <a:p>
            <a:pPr marL="457200" indent="-457200">
              <a:buAutoNum type="arabicParenR" startAt="2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RQ: What are the emerging topics in the area of </a:t>
            </a:r>
            <a:r>
              <a:rPr lang="en-US" sz="2400" b="1">
                <a:solidFill>
                  <a:srgbClr val="002060"/>
                </a:solidFill>
                <a:latin typeface="ITC Franklin Gothic Std Book" panose="020B0504030503020204" pitchFamily="34" charset="0"/>
              </a:rPr>
              <a:t>digitalization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 within Federal </a:t>
            </a:r>
            <a:r>
              <a:rPr lang="en-US" sz="240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RePORTER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? </a:t>
            </a: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F6B9F48-BCD5-EA4A-8006-9B91CE5E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1" y="4958325"/>
            <a:ext cx="2587425" cy="1587474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AEA131-46C8-3A4A-89F6-90629BF1F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064" t="1847" r="39536" b="-1847"/>
          <a:stretch/>
        </p:blipFill>
        <p:spPr>
          <a:xfrm>
            <a:off x="557561" y="4958324"/>
            <a:ext cx="7482126" cy="1648365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A541D891-0D10-0B4E-8998-11CBAB5E6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7" r="8296"/>
          <a:stretch/>
        </p:blipFill>
        <p:spPr>
          <a:xfrm>
            <a:off x="8285356" y="4958325"/>
            <a:ext cx="3349083" cy="16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9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0873668-FD04-4192-912A-F98D8FF4DC67}"/>
              </a:ext>
            </a:extLst>
          </p:cNvPr>
          <p:cNvSpPr txBox="1">
            <a:spLocks/>
          </p:cNvSpPr>
          <p:nvPr/>
        </p:nvSpPr>
        <p:spPr>
          <a:xfrm>
            <a:off x="1427019" y="595272"/>
            <a:ext cx="9765216" cy="915029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>
                <a:solidFill>
                  <a:srgbClr val="00306C"/>
                </a:solidFill>
                <a:latin typeface="ITC Franklin Gothic Std Book"/>
              </a:rPr>
              <a:t>Technical Areas </a:t>
            </a:r>
            <a:endParaRPr lang="en-US" sz="4400" b="1">
              <a:solidFill>
                <a:srgbClr val="00306C"/>
              </a:solidFill>
              <a:latin typeface="ITC Franklin Gothic Std Book" panose="020B0504030503020204" pitchFamily="34" charset="0"/>
            </a:endParaRPr>
          </a:p>
          <a:p>
            <a:pPr marL="0" indent="0" algn="ctr">
              <a:buNone/>
            </a:pPr>
            <a:endParaRPr lang="en-US" sz="4400" b="1">
              <a:solidFill>
                <a:srgbClr val="00306C"/>
              </a:solidFill>
              <a:latin typeface="ITC Franklin Gothic Std Book"/>
            </a:endParaRPr>
          </a:p>
          <a:p>
            <a:pPr marL="0" indent="0" algn="ctr">
              <a:buNone/>
            </a:pPr>
            <a:endParaRPr lang="en-US" sz="4400" b="1">
              <a:solidFill>
                <a:srgbClr val="00306C"/>
              </a:solidFill>
              <a:latin typeface="ITC Franklin Gothic Std Book"/>
            </a:endParaRPr>
          </a:p>
          <a:p>
            <a:pPr marL="0" indent="0">
              <a:buNone/>
            </a:pPr>
            <a:endParaRPr lang="en-US"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endParaRPr lang="en-US">
              <a:latin typeface="ITC Franklin Gothic Std Book" panose="020B05040305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6867" y="1684964"/>
            <a:ext cx="103768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Natural Language Processing (NLP)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Machine Learning</a:t>
            </a:r>
          </a:p>
          <a:p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Topic Modeling: unsupervised machine </a:t>
            </a:r>
            <a:b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</a:b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learning methods to discover themes in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Information Retrieval: the process of finding </a:t>
            </a:r>
            <a:b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</a:b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documents related to a concept in a corpus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Embeddings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: Word2Vec, Sentence2Vec, BERT </a:t>
            </a:r>
          </a:p>
          <a:p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B97F9CF-5683-864D-8643-138FF7A1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04" y="1500067"/>
            <a:ext cx="2063440" cy="1157019"/>
          </a:xfrm>
          <a:prstGeom prst="rect">
            <a:avLst/>
          </a:prstGeom>
        </p:spPr>
      </p:pic>
      <p:pic>
        <p:nvPicPr>
          <p:cNvPr id="7" name="Picture 6" descr="A picture containing text, vector graphics, sign&#10;&#10;Description automatically generated">
            <a:extLst>
              <a:ext uri="{FF2B5EF4-FFF2-40B4-BE49-F238E27FC236}">
                <a16:creationId xmlns:a16="http://schemas.microsoft.com/office/drawing/2014/main" id="{9A5A4CCE-C17E-9746-BF83-4C325F6A0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55" y="2134857"/>
            <a:ext cx="1525505" cy="106095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02CAFE8-8331-7244-97B5-D161CD3C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368" y="4617924"/>
            <a:ext cx="3005866" cy="186217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161B6F4-3A03-FC4C-A659-FA507F8010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8" r="5274"/>
          <a:stretch/>
        </p:blipFill>
        <p:spPr>
          <a:xfrm>
            <a:off x="7781745" y="2931652"/>
            <a:ext cx="2838597" cy="15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7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29AEFF-976C-E840-B70D-088A3EA4AD19}"/>
              </a:ext>
            </a:extLst>
          </p:cNvPr>
          <p:cNvSpPr txBox="1"/>
          <p:nvPr/>
        </p:nvSpPr>
        <p:spPr>
          <a:xfrm>
            <a:off x="383060" y="305514"/>
            <a:ext cx="11808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306C"/>
                </a:solidFill>
                <a:latin typeface="ITC Franklin Gothic Std Book" panose="020B0504030503020204" pitchFamily="34" charset="0"/>
              </a:rPr>
              <a:t>Prior Work – Topic Modeling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540489" y="1538129"/>
            <a:ext cx="5749556" cy="4504628"/>
          </a:xfr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>
                <a:solidFill>
                  <a:srgbClr val="002060"/>
                </a:solidFill>
                <a:latin typeface="ITC Franklin Gothic Std Book"/>
              </a:rPr>
              <a:t>Data: </a:t>
            </a:r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Federal </a:t>
            </a:r>
            <a:r>
              <a:rPr lang="en-US" sz="2400" dirty="0" err="1">
                <a:solidFill>
                  <a:srgbClr val="002060"/>
                </a:solidFill>
                <a:latin typeface="ITC Franklin Gothic Std Book"/>
              </a:rPr>
              <a:t>RePORTER</a:t>
            </a:r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 grant abstracts</a:t>
            </a:r>
          </a:p>
          <a:p>
            <a:pPr marL="0" indent="0">
              <a:buFont typeface="Arial"/>
              <a:buNone/>
            </a:pPr>
            <a:endParaRPr lang="en-US" sz="2400" b="1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ITC Franklin Gothic Std Book"/>
              </a:rPr>
              <a:t>Methods: </a:t>
            </a:r>
            <a:endParaRPr lang="en-US" sz="2400" b="1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Topic Modeling (Latent Dirichlet allocation, non-negative matrix factorization)</a:t>
            </a:r>
          </a:p>
          <a:p>
            <a:pPr marL="0" indent="0">
              <a:buFont typeface="Arial"/>
              <a:buNone/>
            </a:pPr>
            <a:endParaRPr lang="en-US" sz="2400" b="1">
              <a:solidFill>
                <a:srgbClr val="002060"/>
              </a:solidFill>
              <a:latin typeface="ITC Franklin Gothic Std Book"/>
            </a:endParaRPr>
          </a:p>
          <a:p>
            <a:pPr marL="0" indent="0">
              <a:buFont typeface="Arial"/>
              <a:buNone/>
            </a:pPr>
            <a:r>
              <a:rPr lang="en-US" sz="2400" b="1" dirty="0">
                <a:solidFill>
                  <a:srgbClr val="002060"/>
                </a:solidFill>
                <a:latin typeface="ITC Franklin Gothic Std Book"/>
              </a:rPr>
              <a:t>Software: </a:t>
            </a:r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Python</a:t>
            </a:r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ITC Franklin Gothic Std Book"/>
              </a:rPr>
              <a:t>Focus:</a:t>
            </a:r>
            <a:r>
              <a:rPr lang="en-US" sz="2400" dirty="0">
                <a:solidFill>
                  <a:srgbClr val="002060"/>
                </a:solidFill>
                <a:latin typeface="ITC Franklin Gothic Std Book"/>
              </a:rPr>
              <a:t> Pandemics, Artificial Intelligence</a:t>
            </a:r>
          </a:p>
          <a:p>
            <a:pPr marL="0" indent="0">
              <a:buNone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2F756-E14F-287B-6D65-11633FD7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8"/>
          <a:stretch/>
        </p:blipFill>
        <p:spPr>
          <a:xfrm>
            <a:off x="6443330" y="956157"/>
            <a:ext cx="4999518" cy="2953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824D3-9D84-F811-4F83-20179204B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2" r="1411"/>
          <a:stretch/>
        </p:blipFill>
        <p:spPr>
          <a:xfrm>
            <a:off x="6366688" y="3790980"/>
            <a:ext cx="4999517" cy="29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29AEFF-976C-E840-B70D-088A3EA4AD19}"/>
              </a:ext>
            </a:extLst>
          </p:cNvPr>
          <p:cNvSpPr txBox="1"/>
          <p:nvPr/>
        </p:nvSpPr>
        <p:spPr>
          <a:xfrm>
            <a:off x="383060" y="372295"/>
            <a:ext cx="11808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306C"/>
                </a:solidFill>
                <a:latin typeface="ITC Franklin Gothic Std Book" panose="020B0504030503020204" pitchFamily="34" charset="0"/>
              </a:rPr>
              <a:t>Prior Work - Pandemics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4144" y="4348716"/>
            <a:ext cx="3696711" cy="2365744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>
                <a:solidFill>
                  <a:srgbClr val="002060"/>
                </a:solidFill>
                <a:latin typeface="ITC Franklin Gothic Std Book" panose="020B0504030503020204" pitchFamily="34" charset="0"/>
              </a:rPr>
              <a:t>Data: 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Federal </a:t>
            </a:r>
            <a:r>
              <a:rPr lang="en-US" sz="2400" err="1">
                <a:solidFill>
                  <a:srgbClr val="002060"/>
                </a:solidFill>
                <a:latin typeface="ITC Franklin Gothic Std Book" panose="020B0504030503020204" pitchFamily="34" charset="0"/>
              </a:rPr>
              <a:t>RePORTER</a:t>
            </a:r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 grant abstracts</a:t>
            </a:r>
          </a:p>
          <a:p>
            <a:pPr marL="0" indent="0">
              <a:buFont typeface="Arial"/>
              <a:buNone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2E1F6-BECB-E69D-32E0-67FB179D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8" y="1478087"/>
            <a:ext cx="10486236" cy="264734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D64541F-E98C-14E1-2115-D3A00B2103C5}"/>
              </a:ext>
            </a:extLst>
          </p:cNvPr>
          <p:cNvSpPr txBox="1">
            <a:spLocks/>
          </p:cNvSpPr>
          <p:nvPr/>
        </p:nvSpPr>
        <p:spPr>
          <a:xfrm>
            <a:off x="6096000" y="4314189"/>
            <a:ext cx="5146497" cy="2567762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>
                <a:solidFill>
                  <a:srgbClr val="002060"/>
                </a:solidFill>
                <a:latin typeface="ITC Franklin Gothic Std Book" panose="020B0504030503020204" pitchFamily="34" charset="0"/>
              </a:rPr>
              <a:t>Methods: </a:t>
            </a:r>
          </a:p>
          <a:p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Topic Modeling (Latent Dirichlet allocation, non-negative matrix factorization) </a:t>
            </a:r>
          </a:p>
          <a:p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Term-Matching </a:t>
            </a:r>
          </a:p>
          <a:p>
            <a:r>
              <a:rPr lang="en-US" sz="2400">
                <a:solidFill>
                  <a:srgbClr val="002060"/>
                </a:solidFill>
                <a:latin typeface="ITC Franklin Gothic Std Book" panose="020B0504030503020204" pitchFamily="34" charset="0"/>
              </a:rPr>
              <a:t>Latent Semantic Indexing</a:t>
            </a:r>
          </a:p>
          <a:p>
            <a:pPr marL="0" indent="0">
              <a:buFont typeface="Arial"/>
              <a:buNone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6CB0E2C-0D06-9E0C-11E0-69257E7AD296}"/>
              </a:ext>
            </a:extLst>
          </p:cNvPr>
          <p:cNvSpPr txBox="1">
            <a:spLocks/>
          </p:cNvSpPr>
          <p:nvPr/>
        </p:nvSpPr>
        <p:spPr>
          <a:xfrm>
            <a:off x="9197163" y="4348716"/>
            <a:ext cx="3698823" cy="4823127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729AEFF-976C-E840-B70D-088A3EA4AD19}"/>
              </a:ext>
            </a:extLst>
          </p:cNvPr>
          <p:cNvSpPr txBox="1"/>
          <p:nvPr/>
        </p:nvSpPr>
        <p:spPr>
          <a:xfrm>
            <a:off x="383060" y="111979"/>
            <a:ext cx="11808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306C"/>
                </a:solidFill>
                <a:latin typeface="ITC Franklin Gothic Std Book" panose="020B0504030503020204" pitchFamily="34" charset="0"/>
              </a:rPr>
              <a:t>How can we improve and extend results?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838199" y="1644455"/>
            <a:ext cx="10566115" cy="4504628"/>
          </a:xfr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5083" y="1066604"/>
            <a:ext cx="80753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2060"/>
                </a:solidFill>
                <a:latin typeface="ITC Franklin Gothic Std Book" panose="020B0504030503020204" pitchFamily="34" charset="0"/>
              </a:rPr>
              <a:t>Explore </a:t>
            </a:r>
            <a:r>
              <a:rPr lang="en-US" sz="2000" i="1" u="sng">
                <a:solidFill>
                  <a:srgbClr val="002060"/>
                </a:solidFill>
                <a:latin typeface="ITC Franklin Gothic Std Book" panose="020B0504030503020204" pitchFamily="34" charset="0"/>
              </a:rPr>
              <a:t>digitalization</a:t>
            </a:r>
            <a:r>
              <a:rPr lang="en-US" sz="2000">
                <a:solidFill>
                  <a:srgbClr val="002060"/>
                </a:solidFill>
                <a:latin typeface="ITC Franklin Gothic Std Book" panose="020B0504030503020204" pitchFamily="34" charset="0"/>
              </a:rPr>
              <a:t> topics and trends in federally funded grant (includes digital innovation and technologies, emerging technologies, and particular interests in AI, cybersecurity and deep tech).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2060"/>
                </a:solidFill>
                <a:latin typeface="ITC Franklin Gothic Std Book" panose="020B0504030503020204" pitchFamily="34" charset="0"/>
              </a:rPr>
              <a:t>Define digitalization (literature review, talk to experts)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2060"/>
                </a:solidFill>
                <a:latin typeface="ITC Franklin Gothic Std Book" panose="020B0504030503020204" pitchFamily="34" charset="0"/>
              </a:rPr>
              <a:t>Identify abstracts, discover topics, conduct trends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u="sng">
                <a:solidFill>
                  <a:srgbClr val="002060"/>
                </a:solidFill>
                <a:latin typeface="ITC Franklin Gothic Std Book" panose="020B0504030503020204" pitchFamily="34" charset="0"/>
              </a:rPr>
              <a:t>Our data science framework: </a:t>
            </a:r>
            <a:r>
              <a:rPr lang="en-US" sz="2000">
                <a:solidFill>
                  <a:srgbClr val="002060"/>
                </a:solidFill>
                <a:latin typeface="ITC Franklin Gothic Std Book" panose="020B0504030503020204" pitchFamily="34" charset="0"/>
              </a:rPr>
              <a:t>defining purpose and use, discovering data sources, wrangling data, exploring data, statistically analyzing data, assessing fitness-for-use, communicating and disseminating, addressing ethics and equity questions. </a:t>
            </a:r>
            <a:endParaRPr lang="en-US" sz="2000" i="1">
              <a:solidFill>
                <a:srgbClr val="002060"/>
              </a:solidFill>
              <a:latin typeface="ITC Franklin Gothic Std Book" panose="020B0504030503020204" pitchFamily="34" charset="0"/>
            </a:endParaRPr>
          </a:p>
        </p:txBody>
      </p:sp>
      <p:pic>
        <p:nvPicPr>
          <p:cNvPr id="9" name="Google Shape;430;p76">
            <a:extLst>
              <a:ext uri="{FF2B5EF4-FFF2-40B4-BE49-F238E27FC236}">
                <a16:creationId xmlns:a16="http://schemas.microsoft.com/office/drawing/2014/main" id="{360311C8-C642-9FC9-411D-F3EE30D420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4528" y="4236704"/>
            <a:ext cx="5062652" cy="249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92B447FE-4BBC-311E-1403-9B424322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39" y="3382027"/>
            <a:ext cx="2588291" cy="1613188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A9E527C6-63D7-3310-DA08-7E3C065E6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69" y="5142200"/>
            <a:ext cx="2607308" cy="1481820"/>
          </a:xfrm>
          <a:prstGeom prst="rect">
            <a:avLst/>
          </a:prstGeom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9EEFC1-D0CD-69D5-18C4-84DB93B94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15" y="1259080"/>
            <a:ext cx="2621338" cy="19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0963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02727821-2E31-934A-A32E-C14E5F12B740}"/>
    </a:ext>
  </a:extLst>
</a:theme>
</file>

<file path=ppt/theme/theme10.xml><?xml version="1.0" encoding="utf-8"?>
<a:theme xmlns:a="http://schemas.openxmlformats.org/drawingml/2006/main" name="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1.xml><?xml version="1.0" encoding="utf-8"?>
<a:theme xmlns:a="http://schemas.openxmlformats.org/drawingml/2006/main" name="2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3200" dirty="0" smtClean="0"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2.xml><?xml version="1.0" encoding="utf-8"?>
<a:theme xmlns:a="http://schemas.openxmlformats.org/drawingml/2006/main" name="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6E65268A-90BD-E746-9434-590A0B5AC538}"/>
    </a:ext>
  </a:extLst>
</a:theme>
</file>

<file path=ppt/theme/theme13.xml><?xml version="1.0" encoding="utf-8"?>
<a:theme xmlns:a="http://schemas.openxmlformats.org/drawingml/2006/main" name="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4.xml><?xml version="1.0" encoding="utf-8"?>
<a:theme xmlns:a="http://schemas.openxmlformats.org/drawingml/2006/main" name="2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Qu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33D364A-5459-824D-BD63-A628ED6AFFDF}"/>
    </a:ext>
  </a:extLst>
</a:theme>
</file>

<file path=ppt/theme/theme16.xml><?xml version="1.0" encoding="utf-8"?>
<a:theme xmlns:a="http://schemas.openxmlformats.org/drawingml/2006/main" name="1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4368A4E1-956E-1D4D-B20B-BDE19238EAF7}"/>
    </a:ext>
  </a:extLst>
</a:theme>
</file>

<file path=ppt/theme/theme17.xml><?xml version="1.0" encoding="utf-8"?>
<a:theme xmlns:a="http://schemas.openxmlformats.org/drawingml/2006/main" name="1_Title Pag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none" rtlCol="0">
        <a:sp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ITC Franklin Gothic Std Book" panose="020B0504030503020204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98495C8F-282C-A64F-8757-ED63A5FF11F4}"/>
    </a:ext>
  </a:extLst>
</a:theme>
</file>

<file path=ppt/theme/theme18.xml><?xml version="1.0" encoding="utf-8"?>
<a:theme xmlns:a="http://schemas.openxmlformats.org/drawingml/2006/main" name="3_Image Small Placehol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C8502BE9-6D23-4040-AE2D-16AC44A52F5F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33E50"/>
            </a:solidFill>
            <a:latin typeface="ITC Franklin Gothic Std Book" panose="020B05040305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0C4570A-1D77-7046-B3DE-723FE9619450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1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434CA7D8-5399-7149-85E4-3B3D3052645F}"/>
    </a:ext>
  </a:extLst>
</a:theme>
</file>

<file path=ppt/theme/theme4.xml><?xml version="1.0" encoding="utf-8"?>
<a:theme xmlns:a="http://schemas.openxmlformats.org/drawingml/2006/main" name="O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FC5AA49-074C-B140-8DAD-ED0AE7B80A03}"/>
    </a:ext>
  </a:extLst>
</a:theme>
</file>

<file path=ppt/theme/theme5.xml><?xml version="1.0" encoding="utf-8"?>
<a:theme xmlns:a="http://schemas.openxmlformats.org/drawingml/2006/main" name="O2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DB7182D6-1745-874B-95D6-18CAC20F0806}"/>
    </a:ext>
  </a:extLst>
</a:theme>
</file>

<file path=ppt/theme/theme6.xml><?xml version="1.0" encoding="utf-8"?>
<a:theme xmlns:a="http://schemas.openxmlformats.org/drawingml/2006/main" name="O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3DE15A0-8418-BB4A-B272-16A28AFE5ABD}"/>
    </a:ext>
  </a:extLst>
</a:theme>
</file>

<file path=ppt/theme/theme7.xml><?xml version="1.0" encoding="utf-8"?>
<a:theme xmlns:a="http://schemas.openxmlformats.org/drawingml/2006/main" name="O3: im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CAF1A107-3AEE-A946-94CD-C3F923F9FBB3}"/>
    </a:ext>
  </a:extLst>
</a:theme>
</file>

<file path=ppt/theme/theme8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SI lunch and learn Nov 2018" id="{216A16C2-0C32-B942-BC74-ADEEC444F9A3}" vid="{7069C071-F26A-1A4A-B28C-A371727EB3E6}"/>
    </a:ext>
  </a:extLst>
</a:theme>
</file>

<file path=ppt/theme/theme9.xml><?xml version="1.0" encoding="utf-8"?>
<a:theme xmlns:a="http://schemas.openxmlformats.org/drawingml/2006/main" name="Title Pag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lie Keller Keynote Datapalooza 2019 V.4" id="{B378DE51-6AD5-2B46-B3FB-C787098E7B24}" vid="{ABE16229-AED9-D140-8E6D-80BC540ABF8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2657dd-b8a5-4c99-8d51-b0b9d254c989">
      <Terms xmlns="http://schemas.microsoft.com/office/infopath/2007/PartnerControls"/>
    </lcf76f155ced4ddcb4097134ff3c332f>
    <TaxCatchAll xmlns="5ba80a41-9917-4a22-8f13-cb051ddce64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AE3D1135F4E41AB498540A40487BD" ma:contentTypeVersion="18" ma:contentTypeDescription="Create a new document." ma:contentTypeScope="" ma:versionID="15adbd330118f8d06bc6615d15ac85a9">
  <xsd:schema xmlns:xsd="http://www.w3.org/2001/XMLSchema" xmlns:xs="http://www.w3.org/2001/XMLSchema" xmlns:p="http://schemas.microsoft.com/office/2006/metadata/properties" xmlns:ns2="7a2657dd-b8a5-4c99-8d51-b0b9d254c989" xmlns:ns3="5ba80a41-9917-4a22-8f13-cb051ddce64c" targetNamespace="http://schemas.microsoft.com/office/2006/metadata/properties" ma:root="true" ma:fieldsID="f6a41e235a72bf34fead84cba91ed4b2" ns2:_="" ns3:_="">
    <xsd:import namespace="7a2657dd-b8a5-4c99-8d51-b0b9d254c989"/>
    <xsd:import namespace="5ba80a41-9917-4a22-8f13-cb051ddc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2657dd-b8a5-4c99-8d51-b0b9d254c9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d038b50-52dc-447d-ac2e-a29bd036c4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80a41-9917-4a22-8f13-cb051ddc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ceef030-0fd2-4c4f-af00-feafa4f18198}" ma:internalName="TaxCatchAll" ma:showField="CatchAllData" ma:web="5ba80a41-9917-4a22-8f13-cb051ddce6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92EF6C-D6BB-4608-BA35-E518DFB13D6B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2daa6524-1d8c-4119-a59c-45a623592648"/>
    <ds:schemaRef ds:uri="http://www.w3.org/XML/1998/namespace"/>
    <ds:schemaRef ds:uri="626b66dd-a0df-468a-9930-ec6d1d1b3323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3DC4D3-DBA3-4B3D-9C4C-0D5419EAF902}"/>
</file>

<file path=customXml/itemProps3.xml><?xml version="1.0" encoding="utf-8"?>
<ds:datastoreItem xmlns:ds="http://schemas.openxmlformats.org/officeDocument/2006/customXml" ds:itemID="{5FC8BCE4-E7A4-4F71-BE85-274BB623D4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TotalTime>2867</TotalTime>
  <Words>340</Words>
  <Application>Microsoft Office PowerPoint</Application>
  <PresentationFormat>Widescreen</PresentationFormat>
  <Paragraphs>63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contents</vt:lpstr>
      <vt:lpstr>O1</vt:lpstr>
      <vt:lpstr>O1: image</vt:lpstr>
      <vt:lpstr>O2</vt:lpstr>
      <vt:lpstr>O2: image</vt:lpstr>
      <vt:lpstr>O3</vt:lpstr>
      <vt:lpstr>O3: image</vt:lpstr>
      <vt:lpstr>blank</vt:lpstr>
      <vt:lpstr>Title Page 2</vt:lpstr>
      <vt:lpstr>Image Small Placeholder</vt:lpstr>
      <vt:lpstr>2_Quote</vt:lpstr>
      <vt:lpstr>Quote</vt:lpstr>
      <vt:lpstr>Title Page 4</vt:lpstr>
      <vt:lpstr>2_Image Small Placeholder</vt:lpstr>
      <vt:lpstr>1_Quote</vt:lpstr>
      <vt:lpstr>1_Image Small Placeholder</vt:lpstr>
      <vt:lpstr>1_Title Page 4</vt:lpstr>
      <vt:lpstr>3_Image Small Placeholder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Stephanie Shioo</dc:creator>
  <cp:keywords/>
  <dc:description/>
  <cp:lastModifiedBy>Shipp, Stephanie S (sss5sc)</cp:lastModifiedBy>
  <cp:revision>190</cp:revision>
  <cp:lastPrinted>2020-02-07T17:49:54Z</cp:lastPrinted>
  <dcterms:created xsi:type="dcterms:W3CDTF">2018-11-22T14:02:12Z</dcterms:created>
  <dcterms:modified xsi:type="dcterms:W3CDTF">2022-05-31T12:44:09Z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0x010100D45AE3D1135F4E41AB498540A40487BD</vt:lpwstr>
  </property>
  <property fmtid="{D5CDD505-2E9C-101B-9397-08002B2CF9AE}" pid="3" name="Order">
    <vt:r8>17156100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  <property fmtid="{D5CDD505-2E9C-101B-9397-08002B2CF9AE}" pid="9" name="TemplateUrl">
    <vt:lpwstr/>
  </property>
  <property fmtid="{D5CDD505-2E9C-101B-9397-08002B2CF9AE}" pid="10" name="MediaServiceImageTags">
    <vt:lpwstr/>
  </property>
</Properties>
</file>